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3" r:id="rId4"/>
    <p:sldId id="266" r:id="rId5"/>
    <p:sldId id="268" r:id="rId6"/>
    <p:sldId id="261" r:id="rId7"/>
    <p:sldId id="269" r:id="rId8"/>
    <p:sldId id="27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B94"/>
    <a:srgbClr val="427C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DE533-9B5F-4646-9126-A55979F4537C}" v="3" dt="2023-10-15T14:21:39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58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ey Deason" userId="c7968f89c2576ab7" providerId="LiveId" clId="{06FDE533-9B5F-4646-9126-A55979F4537C}"/>
    <pc:docChg chg="modSld">
      <pc:chgData name="Wiley Deason" userId="c7968f89c2576ab7" providerId="LiveId" clId="{06FDE533-9B5F-4646-9126-A55979F4537C}" dt="2023-10-15T14:21:39.152" v="2" actId="20577"/>
      <pc:docMkLst>
        <pc:docMk/>
      </pc:docMkLst>
      <pc:sldChg chg="modSp">
        <pc:chgData name="Wiley Deason" userId="c7968f89c2576ab7" providerId="LiveId" clId="{06FDE533-9B5F-4646-9126-A55979F4537C}" dt="2023-10-15T14:21:39.152" v="2" actId="20577"/>
        <pc:sldMkLst>
          <pc:docMk/>
          <pc:sldMk cId="1061904347" sldId="269"/>
        </pc:sldMkLst>
        <pc:spChg chg="mod">
          <ac:chgData name="Wiley Deason" userId="c7968f89c2576ab7" providerId="LiveId" clId="{06FDE533-9B5F-4646-9126-A55979F4537C}" dt="2023-10-15T14:21:39.152" v="2" actId="20577"/>
          <ac:spMkLst>
            <pc:docMk/>
            <pc:sldMk cId="1061904347" sldId="269"/>
            <ac:spMk id="4" creationId="{A23B3B1E-E0C3-D7D5-711E-FE911B529CC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86182" y="5473283"/>
            <a:ext cx="3890818" cy="2939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86182" y="5473283"/>
            <a:ext cx="3890818" cy="2939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9818" y="1717107"/>
            <a:ext cx="7100455" cy="2969167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00824"/>
            <a:ext cx="8211824" cy="40900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00824"/>
            <a:ext cx="8211824" cy="40900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00824"/>
            <a:ext cx="8211824" cy="409005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2728" y="4865140"/>
            <a:ext cx="2667000" cy="123153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27C6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27C6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27C6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27C6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27C6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27C6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40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26591" y="5239365"/>
            <a:ext cx="3890818" cy="731520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FFFFFF"/>
                </a:solidFill>
                <a:latin typeface="Avenir Next LT Pro Light" panose="020B0304020202020204" pitchFamily="34" charset="0"/>
              </a:rPr>
              <a:t>1 Timothy 1:8-11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A7803-886B-BA3A-6A02-F33C08D97BE1}"/>
              </a:ext>
            </a:extLst>
          </p:cNvPr>
          <p:cNvSpPr txBox="1"/>
          <p:nvPr/>
        </p:nvSpPr>
        <p:spPr>
          <a:xfrm>
            <a:off x="345558" y="2228672"/>
            <a:ext cx="84528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rgbClr val="61AB94"/>
                </a:solidFill>
                <a:latin typeface="Avenir Next LT Pro Demi" panose="020B0704020202020204" pitchFamily="34" charset="0"/>
              </a:rPr>
              <a:t>SOUND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C525D-FB9B-FBA2-7828-428092DC2356}"/>
              </a:ext>
            </a:extLst>
          </p:cNvPr>
          <p:cNvSpPr txBox="1"/>
          <p:nvPr/>
        </p:nvSpPr>
        <p:spPr>
          <a:xfrm>
            <a:off x="2099930" y="1292816"/>
            <a:ext cx="49441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latin typeface="Avenir Next LT Pro Light" panose="020B0304020202020204" pitchFamily="34" charset="0"/>
              </a:rPr>
              <a:t>Are We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dical Restoration: A Call for Pure and Simple Christianity: F. LaGard  Smith: 9780966006032: Amazon.com: Books">
            <a:extLst>
              <a:ext uri="{FF2B5EF4-FFF2-40B4-BE49-F238E27FC236}">
                <a16:creationId xmlns:a16="http://schemas.microsoft.com/office/drawing/2014/main" id="{CB546172-8C4E-ED10-501D-696C081EB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7"/>
            <a:ext cx="4880344" cy="68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4FD7E7E-1328-C395-0D4B-243F7BD9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44" y="14177"/>
            <a:ext cx="4263656" cy="68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E9077E9-E124-40D4-6FD5-3C74124A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46298F24-939E-8636-C77F-DBB12789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77"/>
            <a:ext cx="4572000" cy="68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26591" y="5239365"/>
            <a:ext cx="3890818" cy="731520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rgbClr val="FFFFFF"/>
                </a:solidFill>
                <a:latin typeface="Avenir Next LT Pro Light" panose="020B0304020202020204" pitchFamily="34" charset="0"/>
              </a:rPr>
              <a:t>1 Timothy 1:8-11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CA7803-886B-BA3A-6A02-F33C08D97BE1}"/>
              </a:ext>
            </a:extLst>
          </p:cNvPr>
          <p:cNvSpPr txBox="1"/>
          <p:nvPr/>
        </p:nvSpPr>
        <p:spPr>
          <a:xfrm>
            <a:off x="345558" y="2228672"/>
            <a:ext cx="84528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rgbClr val="61AB94"/>
                </a:solidFill>
                <a:latin typeface="Avenir Next LT Pro Demi" panose="020B0704020202020204" pitchFamily="34" charset="0"/>
              </a:rPr>
              <a:t>SOUND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C525D-FB9B-FBA2-7828-428092DC2356}"/>
              </a:ext>
            </a:extLst>
          </p:cNvPr>
          <p:cNvSpPr txBox="1"/>
          <p:nvPr/>
        </p:nvSpPr>
        <p:spPr>
          <a:xfrm>
            <a:off x="2099930" y="1292816"/>
            <a:ext cx="494414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latin typeface="Avenir Next LT Pro Light" panose="020B0304020202020204" pitchFamily="34" charset="0"/>
              </a:rPr>
              <a:t>Are We</a:t>
            </a:r>
          </a:p>
        </p:txBody>
      </p:sp>
    </p:spTree>
    <p:extLst>
      <p:ext uri="{BB962C8B-B14F-4D97-AF65-F5344CB8AC3E}">
        <p14:creationId xmlns:p14="http://schemas.microsoft.com/office/powerpoint/2010/main" val="30483750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29258-EAE2-2A48-A66C-9BD280143A40}"/>
              </a:ext>
            </a:extLst>
          </p:cNvPr>
          <p:cNvSpPr txBox="1"/>
          <p:nvPr/>
        </p:nvSpPr>
        <p:spPr>
          <a:xfrm>
            <a:off x="2599661" y="5263116"/>
            <a:ext cx="3944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61AB94"/>
                </a:solidFill>
                <a:latin typeface="Avenir Next LT Pro Demi" panose="020B0704020202020204" pitchFamily="34" charset="0"/>
              </a:rPr>
              <a:t>SOUND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4FDE0-8CBF-73E9-13AE-B8CA5DA5CAA5}"/>
              </a:ext>
            </a:extLst>
          </p:cNvPr>
          <p:cNvSpPr txBox="1"/>
          <p:nvPr/>
        </p:nvSpPr>
        <p:spPr>
          <a:xfrm>
            <a:off x="3631018" y="4827181"/>
            <a:ext cx="1881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venir Next LT Pro Light" panose="020B0304020202020204" pitchFamily="34" charset="0"/>
              </a:rPr>
              <a:t>Are We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B3B1E-E0C3-D7D5-711E-FE911B529CCC}"/>
              </a:ext>
            </a:extLst>
          </p:cNvPr>
          <p:cNvSpPr txBox="1"/>
          <p:nvPr/>
        </p:nvSpPr>
        <p:spPr>
          <a:xfrm>
            <a:off x="127591" y="148856"/>
            <a:ext cx="88356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Next LT Pro Demi" panose="020B0704020202020204" pitchFamily="34" charset="0"/>
              </a:rPr>
              <a:t>What Does It Mean To Be SOUND?</a:t>
            </a:r>
          </a:p>
          <a:p>
            <a:endParaRPr lang="en-US" sz="3000" dirty="0">
              <a:latin typeface="Avenir Next LT Pro Demi" panose="020B07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000" dirty="0">
                <a:latin typeface="Avenir Next LT Pro Demi" panose="020B0704020202020204" pitchFamily="34" charset="0"/>
              </a:rPr>
              <a:t>Sophroneo = “to be sensible, reasonable, sane, &amp; in one’s right mind”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3000" dirty="0">
              <a:latin typeface="Avenir Next LT Pro Demi" panose="020B07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000" dirty="0">
                <a:latin typeface="Avenir Next LT Pro Demi" panose="020B0704020202020204" pitchFamily="34" charset="0"/>
              </a:rPr>
              <a:t>Hygiaino = “to be well, healthy, sound, accurate, &amp; correct”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29258-EAE2-2A48-A66C-9BD280143A40}"/>
              </a:ext>
            </a:extLst>
          </p:cNvPr>
          <p:cNvSpPr txBox="1"/>
          <p:nvPr/>
        </p:nvSpPr>
        <p:spPr>
          <a:xfrm>
            <a:off x="2599661" y="5263116"/>
            <a:ext cx="3944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61AB94"/>
                </a:solidFill>
                <a:latin typeface="Avenir Next LT Pro Demi" panose="020B0704020202020204" pitchFamily="34" charset="0"/>
              </a:rPr>
              <a:t>SOUND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4FDE0-8CBF-73E9-13AE-B8CA5DA5CAA5}"/>
              </a:ext>
            </a:extLst>
          </p:cNvPr>
          <p:cNvSpPr txBox="1"/>
          <p:nvPr/>
        </p:nvSpPr>
        <p:spPr>
          <a:xfrm>
            <a:off x="3631018" y="4827181"/>
            <a:ext cx="1881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venir Next LT Pro Light" panose="020B0304020202020204" pitchFamily="34" charset="0"/>
              </a:rPr>
              <a:t>Are We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B3B1E-E0C3-D7D5-711E-FE911B529CCC}"/>
              </a:ext>
            </a:extLst>
          </p:cNvPr>
          <p:cNvSpPr txBox="1"/>
          <p:nvPr/>
        </p:nvSpPr>
        <p:spPr>
          <a:xfrm>
            <a:off x="377456" y="148856"/>
            <a:ext cx="83890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Next LT Pro Demi" panose="020B0704020202020204" pitchFamily="34" charset="0"/>
              </a:rPr>
              <a:t>What Do We DO That Makes Us SOUND?</a:t>
            </a:r>
          </a:p>
          <a:p>
            <a:endParaRPr lang="en-US" sz="2000" dirty="0">
              <a:latin typeface="Avenir Next LT Pro Demi" panose="020B07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venir Next LT Pro Demi" panose="020B0704020202020204" pitchFamily="34" charset="0"/>
              </a:rPr>
              <a:t>SOUND DOCTRINE</a:t>
            </a:r>
          </a:p>
          <a:p>
            <a:pPr marL="514350" indent="-514350">
              <a:buFont typeface="+mj-lt"/>
              <a:buAutoNum type="arabicPeriod"/>
            </a:pPr>
            <a:endParaRPr lang="en-US" sz="1500" dirty="0">
              <a:latin typeface="Avenir Next LT Pro Demi" panose="020B07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venir Next LT Pro Demi" panose="020B0704020202020204" pitchFamily="34" charset="0"/>
              </a:rPr>
              <a:t>SOUND ORGANIZATION</a:t>
            </a:r>
          </a:p>
          <a:p>
            <a:pPr marL="514350" indent="-514350">
              <a:buFont typeface="+mj-lt"/>
              <a:buAutoNum type="arabicPeriod"/>
            </a:pPr>
            <a:endParaRPr lang="en-US" sz="1500" dirty="0">
              <a:latin typeface="Avenir Next LT Pro Demi" panose="020B07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venir Next LT Pro Demi" panose="020B0704020202020204" pitchFamily="34" charset="0"/>
              </a:rPr>
              <a:t>SOUND WORK</a:t>
            </a:r>
          </a:p>
          <a:p>
            <a:pPr marL="514350" indent="-514350">
              <a:buFont typeface="+mj-lt"/>
              <a:buAutoNum type="arabicPeriod"/>
            </a:pPr>
            <a:endParaRPr lang="en-US" sz="1500" dirty="0">
              <a:latin typeface="Avenir Next LT Pro Demi" panose="020B07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venir Next LT Pro Demi" panose="020B0704020202020204" pitchFamily="34" charset="0"/>
              </a:rPr>
              <a:t>SOUND WORSHIP</a:t>
            </a:r>
          </a:p>
          <a:p>
            <a:pPr marL="514350" indent="-514350">
              <a:buFont typeface="+mj-lt"/>
              <a:buAutoNum type="arabicPeriod"/>
            </a:pPr>
            <a:endParaRPr lang="en-US" sz="1500" dirty="0">
              <a:latin typeface="Avenir Next LT Pro Demi" panose="020B07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>
                <a:latin typeface="Avenir Next LT Pro Demi" panose="020B0704020202020204" pitchFamily="34" charset="0"/>
              </a:rPr>
              <a:t>SOUND DISCIPLESHIP</a:t>
            </a:r>
            <a:endParaRPr lang="en-US" sz="300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29258-EAE2-2A48-A66C-9BD280143A40}"/>
              </a:ext>
            </a:extLst>
          </p:cNvPr>
          <p:cNvSpPr txBox="1"/>
          <p:nvPr/>
        </p:nvSpPr>
        <p:spPr>
          <a:xfrm>
            <a:off x="2599661" y="5263116"/>
            <a:ext cx="3944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61AB94"/>
                </a:solidFill>
                <a:latin typeface="Avenir Next LT Pro Demi" panose="020B0704020202020204" pitchFamily="34" charset="0"/>
              </a:rPr>
              <a:t>SOUND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4FDE0-8CBF-73E9-13AE-B8CA5DA5CAA5}"/>
              </a:ext>
            </a:extLst>
          </p:cNvPr>
          <p:cNvSpPr txBox="1"/>
          <p:nvPr/>
        </p:nvSpPr>
        <p:spPr>
          <a:xfrm>
            <a:off x="3631018" y="4827181"/>
            <a:ext cx="1881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venir Next LT Pro Light" panose="020B0304020202020204" pitchFamily="34" charset="0"/>
              </a:rPr>
              <a:t>Are We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B3B1E-E0C3-D7D5-711E-FE911B529CCC}"/>
              </a:ext>
            </a:extLst>
          </p:cNvPr>
          <p:cNvSpPr txBox="1"/>
          <p:nvPr/>
        </p:nvSpPr>
        <p:spPr>
          <a:xfrm>
            <a:off x="377456" y="148856"/>
            <a:ext cx="838908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Next LT Pro Demi" panose="020B0704020202020204" pitchFamily="34" charset="0"/>
              </a:rPr>
              <a:t>What Do We AVOID That Makes Us SOUND?</a:t>
            </a:r>
          </a:p>
          <a:p>
            <a:endParaRPr lang="en-US" sz="2000" dirty="0">
              <a:latin typeface="Avenir Next LT Pro Demi" panose="020B07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venir Next LT Pro Demi" panose="020B0704020202020204" pitchFamily="34" charset="0"/>
              </a:rPr>
              <a:t>UNATHORIZED PRACTICES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Avenir Next LT Pro Demi" panose="020B07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venir Next LT Pro Demi" panose="020B0704020202020204" pitchFamily="34" charset="0"/>
              </a:rPr>
              <a:t>GOING TOO FAR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>
              <a:latin typeface="Avenir Next LT Pro Demi" panose="020B07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latin typeface="Avenir Next LT Pro Demi" panose="020B0704020202020204" pitchFamily="34" charset="0"/>
              </a:rPr>
              <a:t>PICKING &amp; CHOOSING</a:t>
            </a:r>
          </a:p>
          <a:p>
            <a:pPr marL="514350" indent="-514350">
              <a:buFont typeface="+mj-lt"/>
              <a:buAutoNum type="arabicPeriod"/>
            </a:pPr>
            <a:endParaRPr lang="en-US" sz="1500" dirty="0">
              <a:latin typeface="Avenir Next LT Pro Demi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9754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98</TotalTime>
  <Words>98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 LT Pro Demi</vt:lpstr>
      <vt:lpstr>Avenir Next LT Pro Light</vt:lpstr>
      <vt:lpstr>Trebuchet MS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Wiley Deason</cp:lastModifiedBy>
  <cp:revision>24</cp:revision>
  <dcterms:created xsi:type="dcterms:W3CDTF">2014-03-26T14:03:34Z</dcterms:created>
  <dcterms:modified xsi:type="dcterms:W3CDTF">2023-10-15T14:21:41Z</dcterms:modified>
</cp:coreProperties>
</file>