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76" r:id="rId3"/>
    <p:sldId id="277" r:id="rId4"/>
    <p:sldId id="278" r:id="rId5"/>
  </p:sldIdLst>
  <p:sldSz cx="13004800" cy="9753600"/>
  <p:notesSz cx="6858000" cy="9144000"/>
  <p:embeddedFontLst>
    <p:embeddedFont>
      <p:font typeface="Candara" pitchFamily="34" charset="0"/>
      <p:regular r:id="rId8"/>
      <p:bold r:id="rId9"/>
      <p:italic r:id="rId10"/>
      <p:boldItalic r:id="rId11"/>
    </p:embeddedFont>
    <p:embeddedFont>
      <p:font typeface="Impress BT" pitchFamily="66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59" d="100"/>
          <a:sy n="59" d="100"/>
        </p:scale>
        <p:origin x="-384" y="-9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DE3A7-28A6-4E9A-9677-816C72643FD1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9447A-E6E2-4FBB-9692-4C844175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92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03437-D98F-44C2-BAEA-DA4A2D6D2D8E}" type="datetimeFigureOut">
              <a:rPr lang="en-US" smtClean="0"/>
              <a:t>5/19/2013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00FD5-74B4-447F-871D-B74F43A5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00FD5-74B4-447F-871D-B74F43A5AF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9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00FD5-74B4-447F-871D-B74F43A5AF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4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00FD5-74B4-447F-871D-B74F43A5AF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1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00FD5-74B4-447F-871D-B74F43A5AF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40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898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871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5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1843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25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056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385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7526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5029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1462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2060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://www.campfairview.org/wp-content/uploads/2009/03/bib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09" y="3009762"/>
            <a:ext cx="6146983" cy="46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4725" y="1371600"/>
            <a:ext cx="11055350" cy="2090737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100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ess BT" pitchFamily="66" charset="0"/>
              </a:rPr>
              <a:t>Bible Study Rules</a:t>
            </a:r>
            <a:endParaRPr lang="en-US" sz="10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ess BT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921001" y="7162800"/>
            <a:ext cx="7162799" cy="1905000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How to properly approach 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our study of God’s word.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2060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457200"/>
            <a:ext cx="12344400" cy="1066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8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ress BT" pitchFamily="66" charset="0"/>
              </a:rPr>
              <a:t>Some Bible Study Rules:</a:t>
            </a:r>
            <a:endParaRPr lang="en-US" sz="8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ress BT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254001" y="1981200"/>
            <a:ext cx="12496799" cy="7315200"/>
          </a:xfrm>
        </p:spPr>
        <p:txBody>
          <a:bodyPr/>
          <a:lstStyle/>
          <a:p>
            <a:pPr marL="573088" indent="-573088" algn="l">
              <a:spcAft>
                <a:spcPts val="42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Remember you are reading the inspired word of God.</a:t>
            </a:r>
          </a:p>
          <a:p>
            <a:pPr marL="573088" indent="-573088" algn="l">
              <a:spcAft>
                <a:spcPts val="42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Be fully prepared to change when demanded.</a:t>
            </a:r>
          </a:p>
          <a:p>
            <a:pPr marL="573088" indent="-573088" algn="l">
              <a:spcAft>
                <a:spcPts val="42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Ask, “Who is speaking?”</a:t>
            </a:r>
          </a:p>
          <a:p>
            <a:pPr marL="573088" indent="-573088" algn="l">
              <a:spcAft>
                <a:spcPts val="42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Ask, “Who is being spoken to?”</a:t>
            </a:r>
          </a:p>
          <a:p>
            <a:pPr marL="573088" indent="-573088" algn="l">
              <a:spcAft>
                <a:spcPts val="42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Read the context.</a:t>
            </a:r>
          </a:p>
          <a:p>
            <a:pPr marL="573088" indent="-573088" algn="l">
              <a:spcAft>
                <a:spcPts val="42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Read all on a given subject.</a:t>
            </a:r>
          </a:p>
          <a:p>
            <a:pPr marL="573088" indent="-573088" algn="l">
              <a:spcAft>
                <a:spcPts val="42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Seek the application in your life.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031" name="Picture 7" descr="http://www.campfairview.org/wp-content/uploads/2009/03/bib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788">
            <a:off x="7474672" y="4478467"/>
            <a:ext cx="5236999" cy="39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19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2060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457200"/>
            <a:ext cx="12344400" cy="1066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8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ress BT" pitchFamily="66" charset="0"/>
              </a:rPr>
              <a:t>Questions to Ask…</a:t>
            </a:r>
            <a:endParaRPr lang="en-US" sz="8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ress BT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558800" y="1828800"/>
            <a:ext cx="12192000" cy="7696200"/>
          </a:xfrm>
        </p:spPr>
        <p:txBody>
          <a:bodyPr/>
          <a:lstStyle/>
          <a:p>
            <a:pPr marL="573088" indent="-573088" algn="l">
              <a:spcAft>
                <a:spcPts val="18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 there an example to follow?</a:t>
            </a:r>
          </a:p>
          <a:p>
            <a:pPr marL="573088" indent="-573088" algn="l">
              <a:spcAft>
                <a:spcPts val="18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 there a sin to avoid?</a:t>
            </a:r>
          </a:p>
          <a:p>
            <a:pPr marL="573088" indent="-573088" algn="l">
              <a:spcAft>
                <a:spcPts val="18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 there a promise to accept?</a:t>
            </a:r>
          </a:p>
          <a:p>
            <a:pPr marL="573088" indent="-573088" algn="l">
              <a:spcAft>
                <a:spcPts val="18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 there a prayer to repeat?</a:t>
            </a:r>
          </a:p>
          <a:p>
            <a:pPr marL="573088" indent="-573088" algn="l">
              <a:spcAft>
                <a:spcPts val="18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 there a command to obey?</a:t>
            </a:r>
          </a:p>
          <a:p>
            <a:pPr marL="573088" indent="-573088" algn="l">
              <a:spcAft>
                <a:spcPts val="18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 there a condition to meet?</a:t>
            </a:r>
          </a:p>
          <a:p>
            <a:pPr marL="573088" indent="-573088" algn="l">
              <a:spcAft>
                <a:spcPts val="18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 there a verse to memorize?</a:t>
            </a:r>
          </a:p>
          <a:p>
            <a:pPr marL="573088" indent="-573088" algn="l">
              <a:spcAft>
                <a:spcPts val="18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 there an error to mark?</a:t>
            </a:r>
          </a:p>
          <a:p>
            <a:pPr marL="573088" indent="-573088" algn="l">
              <a:spcAft>
                <a:spcPts val="18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Is there a challenge to face?</a:t>
            </a:r>
          </a:p>
        </p:txBody>
      </p:sp>
      <p:pic>
        <p:nvPicPr>
          <p:cNvPr id="1031" name="Picture 7" descr="http://www.campfairview.org/wp-content/uploads/2009/03/bib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788">
            <a:off x="7455929" y="3997596"/>
            <a:ext cx="5236999" cy="39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42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2060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457200"/>
            <a:ext cx="12344400" cy="1066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8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ress BT" pitchFamily="66" charset="0"/>
              </a:rPr>
              <a:t>Always…</a:t>
            </a:r>
            <a:endParaRPr lang="en-US" sz="8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ress BT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711200" y="1981200"/>
            <a:ext cx="12039600" cy="7696200"/>
          </a:xfrm>
        </p:spPr>
        <p:txBody>
          <a:bodyPr/>
          <a:lstStyle/>
          <a:p>
            <a:pPr marL="573088" indent="-573088" algn="l">
              <a:lnSpc>
                <a:spcPct val="150000"/>
              </a:lnSpc>
              <a:spcAft>
                <a:spcPts val="30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Read thoughtfully.</a:t>
            </a:r>
          </a:p>
          <a:p>
            <a:pPr marL="573088" indent="-573088" algn="l">
              <a:lnSpc>
                <a:spcPct val="150000"/>
              </a:lnSpc>
              <a:spcAft>
                <a:spcPts val="30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Read repeatedly.</a:t>
            </a:r>
          </a:p>
          <a:p>
            <a:pPr marL="573088" indent="-573088" algn="l">
              <a:lnSpc>
                <a:spcPct val="150000"/>
              </a:lnSpc>
              <a:spcAft>
                <a:spcPts val="30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Read patiently.</a:t>
            </a:r>
          </a:p>
          <a:p>
            <a:pPr marL="573088" indent="-573088" algn="l">
              <a:lnSpc>
                <a:spcPct val="150000"/>
              </a:lnSpc>
              <a:spcAft>
                <a:spcPts val="30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Read imaginatively.</a:t>
            </a:r>
          </a:p>
          <a:p>
            <a:pPr marL="573088" indent="-573088" algn="l">
              <a:lnSpc>
                <a:spcPct val="150000"/>
              </a:lnSpc>
              <a:spcAft>
                <a:spcPts val="3000"/>
              </a:spcAft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Read meditatively.</a:t>
            </a:r>
          </a:p>
        </p:txBody>
      </p:sp>
      <p:pic>
        <p:nvPicPr>
          <p:cNvPr id="1031" name="Picture 7" descr="http://www.campfairview.org/wp-content/uploads/2009/03/bib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788">
            <a:off x="7455929" y="3997596"/>
            <a:ext cx="5236999" cy="39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2F3946">
                  <a:alpha val="84999"/>
                </a:srgbClr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Pages>0</Pages>
  <Words>152</Words>
  <Characters>0</Characters>
  <Application>Microsoft Office PowerPoint</Application>
  <PresentationFormat>Custom</PresentationFormat>
  <Lines>0</Lines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Candara</vt:lpstr>
      <vt:lpstr>ヒラギノ角ゴ ProN W3</vt:lpstr>
      <vt:lpstr>Gill Sans</vt:lpstr>
      <vt:lpstr>Impress BT</vt:lpstr>
      <vt:lpstr>Wingdings</vt:lpstr>
      <vt:lpstr>Calibri</vt:lpstr>
      <vt:lpstr>Title &amp; Subtitle</vt:lpstr>
      <vt:lpstr>Bible Study Rules</vt:lpstr>
      <vt:lpstr>Some Bible Study Rules:</vt:lpstr>
      <vt:lpstr>Questions to Ask…</vt:lpstr>
      <vt:lpstr>Always…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</dc:creator>
  <cp:lastModifiedBy>Ken</cp:lastModifiedBy>
  <cp:revision>24</cp:revision>
  <cp:lastPrinted>2013-05-19T20:32:38Z</cp:lastPrinted>
  <dcterms:modified xsi:type="dcterms:W3CDTF">2013-05-20T16:10:29Z</dcterms:modified>
</cp:coreProperties>
</file>