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7"/>
  </p:notesMasterIdLst>
  <p:sldIdLst>
    <p:sldId id="257" r:id="rId2"/>
    <p:sldId id="280" r:id="rId3"/>
    <p:sldId id="281" r:id="rId4"/>
    <p:sldId id="282" r:id="rId5"/>
    <p:sldId id="283" r:id="rId6"/>
  </p:sldIdLst>
  <p:sldSz cx="13004800" cy="9753600"/>
  <p:notesSz cx="6858000" cy="9144000"/>
  <p:embeddedFontLst>
    <p:embeddedFont>
      <p:font typeface="Calibri" pitchFamily="34" charset="0"/>
      <p:regular r:id="rId8"/>
      <p:bold r:id="rId9"/>
      <p:italic r:id="rId10"/>
      <p:boldItalic r:id="rId11"/>
    </p:embeddedFont>
    <p:embeddedFont>
      <p:font typeface="Candara" pitchFamily="34" charset="0"/>
      <p:regular r:id="rId12"/>
      <p:bold r:id="rId13"/>
      <p:italic r:id="rId14"/>
      <p:boldItalic r:id="rId15"/>
    </p:embeddedFont>
    <p:embeddedFont>
      <p:font typeface="Eras Bold ITC" pitchFamily="34" charset="0"/>
      <p:regular r:id="rId16"/>
    </p:embeddedFont>
  </p:embeddedFont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59" d="100"/>
          <a:sy n="59" d="100"/>
        </p:scale>
        <p:origin x="-1044" y="-90"/>
      </p:cViewPr>
      <p:guideLst>
        <p:guide orient="horz" pos="3072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CAB5F-3B2B-4083-B6FF-7C673193B7E0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BDEC3-7432-49D9-B897-CB1F6169B3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511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Cha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1BDEC3-7432-49D9-B897-CB1F6169B3D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92403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289871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8712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59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9118430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4251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0562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3859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67526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350291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014621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0" y="2590800"/>
            <a:ext cx="13004799" cy="2090737"/>
          </a:xfrm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en-US" sz="6000" dirty="0" smtClean="0">
                <a:ln/>
                <a:solidFill>
                  <a:schemeClr val="accent3"/>
                </a:solidFill>
                <a:latin typeface="Eras Bold ITC" pitchFamily="34" charset="0"/>
              </a:rPr>
              <a:t>Studying the Bible Textually</a:t>
            </a:r>
            <a:endParaRPr lang="en-US" sz="6000" dirty="0">
              <a:ln/>
              <a:solidFill>
                <a:schemeClr val="accent3"/>
              </a:solidFill>
              <a:latin typeface="Eras Bold ITC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951038" y="5965825"/>
            <a:ext cx="9102725" cy="2492375"/>
          </a:xfrm>
        </p:spPr>
        <p:txBody>
          <a:bodyPr/>
          <a:lstStyle/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Verse by Verse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Chapter  by Chapter</a:t>
            </a:r>
          </a:p>
          <a:p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</a:rPr>
              <a:t>Book by Book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200" y="381000"/>
            <a:ext cx="12344400" cy="1066800"/>
          </a:xfrm>
        </p:spPr>
        <p:txBody>
          <a:bodyPr/>
          <a:lstStyle/>
          <a:p>
            <a:r>
              <a:rPr lang="en-US" sz="66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latin typeface="Eras Bold ITC" pitchFamily="34" charset="0"/>
              </a:rPr>
              <a:t>Study the Bible by Book</a:t>
            </a:r>
            <a:endParaRPr lang="en-US" sz="6600" dirty="0">
              <a:ln w="18415" cmpd="sng">
                <a:noFill/>
                <a:prstDash val="solid"/>
              </a:ln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863600" y="2057400"/>
            <a:ext cx="11658600" cy="7086600"/>
          </a:xfrm>
        </p:spPr>
        <p:txBody>
          <a:bodyPr/>
          <a:lstStyle/>
          <a:p>
            <a:pPr marL="685800" indent="-685800" algn="l">
              <a:spcBef>
                <a:spcPts val="600"/>
              </a:spcBef>
              <a:spcAft>
                <a:spcPts val="60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Start with an easier book of the Bible.</a:t>
            </a:r>
          </a:p>
          <a:p>
            <a:pPr marL="685800" indent="-685800" algn="l">
              <a:spcBef>
                <a:spcPts val="600"/>
              </a:spcBef>
              <a:spcAft>
                <a:spcPts val="60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Read the book through twice.</a:t>
            </a:r>
          </a:p>
          <a:p>
            <a:pPr marL="685800" indent="-685800" algn="l">
              <a:spcBef>
                <a:spcPts val="600"/>
              </a:spcBef>
              <a:spcAft>
                <a:spcPts val="60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Look for the “big” points.</a:t>
            </a:r>
          </a:p>
          <a:p>
            <a:pPr marL="685800" indent="-685800" algn="l">
              <a:spcBef>
                <a:spcPts val="600"/>
              </a:spcBef>
              <a:spcAft>
                <a:spcPts val="60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List any questions that come to mind.</a:t>
            </a:r>
          </a:p>
          <a:p>
            <a:pPr marL="685800" indent="-685800" algn="l">
              <a:spcBef>
                <a:spcPts val="600"/>
              </a:spcBef>
              <a:spcAft>
                <a:spcPts val="60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Outline the book.</a:t>
            </a:r>
          </a:p>
          <a:p>
            <a:pPr marL="685800" indent="-685800" algn="l">
              <a:spcBef>
                <a:spcPts val="600"/>
              </a:spcBef>
              <a:spcAft>
                <a:spcPts val="60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6654800" y="9067800"/>
            <a:ext cx="6324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Eras Bold ITC" pitchFamily="34" charset="0"/>
                <a:ea typeface="+mj-ea"/>
                <a:cs typeface="+mj-cs"/>
                <a:sym typeface="Gill Sans" charset="0"/>
              </a:rPr>
              <a:t>Studying the Bible Textually</a:t>
            </a:r>
            <a:endParaRPr kumimoji="0" lang="en-US" sz="3200" b="0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Eras Bold ITC" pitchFamily="34" charset="0"/>
              <a:ea typeface="+mj-ea"/>
              <a:cs typeface="+mj-cs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9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200" y="381000"/>
            <a:ext cx="12344400" cy="1066800"/>
          </a:xfrm>
        </p:spPr>
        <p:txBody>
          <a:bodyPr/>
          <a:lstStyle/>
          <a:p>
            <a:r>
              <a:rPr lang="en-US" sz="66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latin typeface="Eras Bold ITC" pitchFamily="34" charset="0"/>
              </a:rPr>
              <a:t>Study the Bible by Chapter</a:t>
            </a:r>
            <a:endParaRPr lang="en-US" sz="6600" dirty="0">
              <a:ln w="18415" cmpd="sng">
                <a:noFill/>
                <a:prstDash val="solid"/>
              </a:ln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863600" y="2057400"/>
            <a:ext cx="11658600" cy="7086600"/>
          </a:xfrm>
        </p:spPr>
        <p:txBody>
          <a:bodyPr/>
          <a:lstStyle/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Read the chapter two or three times.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Compare different translations.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Make a note of the persons mentioned in the chapter.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Note the central truth of the chapter.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Name the chapter.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6654800" y="9067800"/>
            <a:ext cx="6324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Eras Bold ITC" pitchFamily="34" charset="0"/>
                <a:ea typeface="+mj-ea"/>
                <a:cs typeface="+mj-cs"/>
                <a:sym typeface="Gill Sans" charset="0"/>
              </a:rPr>
              <a:t>Studying the Bible Textually</a:t>
            </a:r>
            <a:endParaRPr kumimoji="0" lang="en-US" sz="3200" b="0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Eras Bold ITC" pitchFamily="34" charset="0"/>
              <a:ea typeface="+mj-ea"/>
              <a:cs typeface="+mj-cs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9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200" y="381000"/>
            <a:ext cx="12344400" cy="1066800"/>
          </a:xfrm>
        </p:spPr>
        <p:txBody>
          <a:bodyPr/>
          <a:lstStyle/>
          <a:p>
            <a:r>
              <a:rPr lang="en-US" sz="66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latin typeface="Eras Bold ITC" pitchFamily="34" charset="0"/>
              </a:rPr>
              <a:t>Study the Bible by Chapter</a:t>
            </a:r>
            <a:endParaRPr lang="en-US" sz="6600" dirty="0">
              <a:ln w="18415" cmpd="sng">
                <a:noFill/>
                <a:prstDash val="solid"/>
              </a:ln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863600" y="1905000"/>
            <a:ext cx="11658600" cy="7086600"/>
          </a:xfrm>
        </p:spPr>
        <p:txBody>
          <a:bodyPr/>
          <a:lstStyle/>
          <a:p>
            <a:pPr marL="685800" indent="-685800" algn="l">
              <a:spcBef>
                <a:spcPts val="600"/>
              </a:spcBef>
              <a:spcAft>
                <a:spcPts val="36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What is the key verse?</a:t>
            </a:r>
          </a:p>
          <a:p>
            <a:pPr marL="685800" indent="-685800" algn="l">
              <a:spcBef>
                <a:spcPts val="600"/>
              </a:spcBef>
              <a:spcAft>
                <a:spcPts val="36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What is your favorite verse?</a:t>
            </a:r>
          </a:p>
          <a:p>
            <a:pPr marL="685800" indent="-685800" algn="l">
              <a:spcBef>
                <a:spcPts val="600"/>
              </a:spcBef>
              <a:spcAft>
                <a:spcPts val="36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Note the verses that would make a good lesson or sermon.</a:t>
            </a:r>
          </a:p>
          <a:p>
            <a:pPr marL="685800" indent="-685800" algn="l">
              <a:spcBef>
                <a:spcPts val="600"/>
              </a:spcBef>
              <a:spcAft>
                <a:spcPts val="36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Make notes for future study.</a:t>
            </a:r>
          </a:p>
          <a:p>
            <a:pPr marL="685800" indent="-685800" algn="l">
              <a:spcBef>
                <a:spcPts val="600"/>
              </a:spcBef>
              <a:spcAft>
                <a:spcPts val="36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What new thing have you resolved to do as a result of this study?</a:t>
            </a:r>
          </a:p>
          <a:p>
            <a:pPr marL="685800" indent="-685800" algn="l">
              <a:spcBef>
                <a:spcPts val="600"/>
              </a:spcBef>
              <a:spcAft>
                <a:spcPts val="36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marL="685800" indent="-685800" algn="l">
              <a:spcBef>
                <a:spcPts val="600"/>
              </a:spcBef>
              <a:spcAft>
                <a:spcPts val="36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6654800" y="9067800"/>
            <a:ext cx="6324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Eras Bold ITC" pitchFamily="34" charset="0"/>
                <a:ea typeface="+mj-ea"/>
                <a:cs typeface="+mj-cs"/>
                <a:sym typeface="Gill Sans" charset="0"/>
              </a:rPr>
              <a:t>Studying the Bible Textually</a:t>
            </a:r>
            <a:endParaRPr kumimoji="0" lang="en-US" sz="3200" b="0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Eras Bold ITC" pitchFamily="34" charset="0"/>
              <a:ea typeface="+mj-ea"/>
              <a:cs typeface="+mj-cs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9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rgbClr val="002060"/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30200" y="381000"/>
            <a:ext cx="12344400" cy="1066800"/>
          </a:xfrm>
        </p:spPr>
        <p:txBody>
          <a:bodyPr/>
          <a:lstStyle/>
          <a:p>
            <a:r>
              <a:rPr lang="en-US" sz="66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latin typeface="Eras Bold ITC" pitchFamily="34" charset="0"/>
              </a:rPr>
              <a:t>Study the Bible by Verse</a:t>
            </a:r>
            <a:endParaRPr lang="en-US" sz="6600" dirty="0">
              <a:ln w="18415" cmpd="sng">
                <a:noFill/>
                <a:prstDash val="solid"/>
              </a:ln>
              <a:solidFill>
                <a:srgbClr val="FFFF00"/>
              </a:solidFill>
              <a:latin typeface="Eras Bold ITC" pitchFamily="34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idx="1"/>
          </p:nvPr>
        </p:nvSpPr>
        <p:spPr>
          <a:xfrm>
            <a:off x="863600" y="2057400"/>
            <a:ext cx="11658600" cy="7086600"/>
          </a:xfrm>
        </p:spPr>
        <p:txBody>
          <a:bodyPr/>
          <a:lstStyle/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Now we get to the nitty-gritty.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What unfamiliar words were found?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Find other passages that relate.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Study the verse in its context.</a:t>
            </a: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Don’t let your verse by verse study distract you from the </a:t>
            </a:r>
            <a:r>
              <a:rPr lang="en-US" sz="48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big picture.</a:t>
            </a: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  <a:p>
            <a:pPr marL="685800" indent="-685800" algn="l">
              <a:spcBef>
                <a:spcPts val="600"/>
              </a:spcBef>
              <a:spcAft>
                <a:spcPts val="4200"/>
              </a:spcAft>
              <a:buClr>
                <a:srgbClr val="FFFF00"/>
              </a:buClr>
              <a:buSzPct val="90000"/>
              <a:buFont typeface="Wingdings" pitchFamily="2" charset="2"/>
              <a:buChar char="Ø"/>
            </a:pPr>
            <a:endParaRPr lang="en-US" sz="4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itchFamily="34" charset="0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 bwMode="auto">
          <a:xfrm>
            <a:off x="6654800" y="9067800"/>
            <a:ext cx="63246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0" cap="none" spc="0" normalizeH="0" baseline="0" noProof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/>
                <a:uLnTx/>
                <a:uFillTx/>
                <a:latin typeface="Eras Bold ITC" pitchFamily="34" charset="0"/>
                <a:ea typeface="+mj-ea"/>
                <a:cs typeface="+mj-cs"/>
                <a:sym typeface="Gill Sans" charset="0"/>
              </a:rPr>
              <a:t>Studying the Bible Textually</a:t>
            </a:r>
            <a:endParaRPr kumimoji="0" lang="en-US" sz="3200" b="0" i="0" u="none" strike="noStrike" kern="0" cap="none" spc="0" normalizeH="0" baseline="0" noProof="0" dirty="0">
              <a:ln w="18415" cmpd="sng">
                <a:noFill/>
                <a:prstDash val="solid"/>
              </a:ln>
              <a:solidFill>
                <a:srgbClr val="FFFF00"/>
              </a:solidFill>
              <a:effectLst/>
              <a:uLnTx/>
              <a:uFillTx/>
              <a:latin typeface="Eras Bold ITC" pitchFamily="34" charset="0"/>
              <a:ea typeface="+mj-ea"/>
              <a:cs typeface="+mj-cs"/>
              <a:sym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190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000000"/>
      </a:accent1>
      <a:accent2>
        <a:srgbClr val="333399"/>
      </a:accent2>
      <a:accent3>
        <a:srgbClr val="AAAAAA"/>
      </a:accent3>
      <a:accent4>
        <a:srgbClr val="DADADA"/>
      </a:accent4>
      <a:accent5>
        <a:srgbClr val="AAAA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rgbClr val="2F3946">
                  <a:alpha val="84999"/>
                </a:srgbClr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1294</TotalTime>
  <Pages>0</Pages>
  <Words>207</Words>
  <Characters>0</Characters>
  <Application>Microsoft Office PowerPoint</Application>
  <PresentationFormat>Custom</PresentationFormat>
  <Lines>0</Lines>
  <Paragraphs>34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Wingdings</vt:lpstr>
      <vt:lpstr>Calibri</vt:lpstr>
      <vt:lpstr>Candara</vt:lpstr>
      <vt:lpstr>ヒラギノ角ゴ ProN W3</vt:lpstr>
      <vt:lpstr>Eras Bold ITC</vt:lpstr>
      <vt:lpstr>Gill Sans</vt:lpstr>
      <vt:lpstr>Title &amp; Subtitle</vt:lpstr>
      <vt:lpstr>Studying the Bible Textually</vt:lpstr>
      <vt:lpstr>Study the Bible by Book</vt:lpstr>
      <vt:lpstr>Study the Bible by Chapter</vt:lpstr>
      <vt:lpstr>Study the Bible by Chapter</vt:lpstr>
      <vt:lpstr>Study the Bible by Verse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Austin</dc:creator>
  <cp:lastModifiedBy>Ken</cp:lastModifiedBy>
  <cp:revision>23</cp:revision>
  <dcterms:modified xsi:type="dcterms:W3CDTF">2013-04-25T17:48:46Z</dcterms:modified>
</cp:coreProperties>
</file>