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8663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03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5612"/>
            <a:ext cx="13004800" cy="720237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4546600" y="3507085"/>
            <a:ext cx="281931" cy="315615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03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03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14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7908" y="2869484"/>
            <a:ext cx="7168984" cy="4014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G_13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20624">
              <a:defRPr sz="4464" spc="714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Switzerland, belgium, czech republic and slovakia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May 9-june 7, 2016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3" animBg="1" advAuto="0"/>
      <p:bldP spid="140" grpId="1" animBg="1" advAuto="0"/>
      <p:bldP spid="141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17048" y="78609"/>
            <a:ext cx="17152002" cy="964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3225800" y="5592739"/>
            <a:ext cx="224334" cy="211161"/>
          </a:xfrm>
          <a:prstGeom prst="ellipse">
            <a:avLst/>
          </a:prstGeom>
          <a:solidFill>
            <a:schemeClr val="accent5">
              <a:hueOff val="-129837"/>
              <a:lumOff val="699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2476500" y="4403678"/>
            <a:ext cx="224334" cy="211162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4787900" y="4797029"/>
            <a:ext cx="224334" cy="211162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5956300" y="4970439"/>
            <a:ext cx="224334" cy="211161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5" grpId="2" animBg="1" advAuto="0"/>
      <p:bldP spid="146" grpId="3" animBg="1" advAuto="0"/>
      <p:bldP spid="147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264" y="79891"/>
            <a:ext cx="12776272" cy="959381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4686300" y="1287214"/>
            <a:ext cx="266254" cy="312986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0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03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950" y="127000"/>
            <a:ext cx="11468100" cy="949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8722022" y="2260600"/>
            <a:ext cx="409278" cy="369987"/>
          </a:xfrm>
          <a:prstGeom prst="ellipse">
            <a:avLst/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IMG_13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462" y="-50923"/>
            <a:ext cx="12836924" cy="985544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 flipV="1">
            <a:off x="5714999" y="4241800"/>
            <a:ext cx="1270001" cy="127000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5836708" y="4363508"/>
            <a:ext cx="1280584" cy="1280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166" name="Picture 16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5121" y="3400375"/>
            <a:ext cx="138263" cy="2663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Custom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Avenir Light</vt:lpstr>
      <vt:lpstr>Avenir Book</vt:lpstr>
      <vt:lpstr>Helvetica Neue</vt:lpstr>
      <vt:lpstr>Avenir Heavy</vt:lpstr>
      <vt:lpstr>Avenir Medium</vt:lpstr>
      <vt:lpstr>New_Template1</vt:lpstr>
      <vt:lpstr>PowerPoint Presentation</vt:lpstr>
      <vt:lpstr>Switzerland, belgium, czech republic and slovakia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Switzerland, belgium, czech republic and slovakia</dc:title>
  <dc:creator>Ken</dc:creator>
  <cp:lastModifiedBy>Ken</cp:lastModifiedBy>
  <cp:revision>2</cp:revision>
  <dcterms:modified xsi:type="dcterms:W3CDTF">2016-07-17T01:36:32Z</dcterms:modified>
</cp:coreProperties>
</file>